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601999-4A63-4485-A5B5-5E89638F850C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D4A0E7DB-49DB-47D4-A358-A627FE0226C9}">
      <dgm:prSet/>
      <dgm:spPr/>
      <dgm:t>
        <a:bodyPr/>
        <a:lstStyle/>
        <a:p>
          <a:r>
            <a:rPr lang="en-US" dirty="0"/>
            <a:t>INTRODUCTION</a:t>
          </a:r>
          <a:endParaRPr lang="en-IN" dirty="0"/>
        </a:p>
      </dgm:t>
    </dgm:pt>
    <dgm:pt modelId="{386A8319-B4D3-4300-A4A1-52EDF0DB658E}" type="parTrans" cxnId="{BDCF1E58-124B-41D2-B156-6465A5D0ED9E}">
      <dgm:prSet/>
      <dgm:spPr/>
      <dgm:t>
        <a:bodyPr/>
        <a:lstStyle/>
        <a:p>
          <a:endParaRPr lang="en-IN"/>
        </a:p>
      </dgm:t>
    </dgm:pt>
    <dgm:pt modelId="{CA2EA42B-10C8-40A1-A783-81EBF5ACEEB2}" type="sibTrans" cxnId="{BDCF1E58-124B-41D2-B156-6465A5D0ED9E}">
      <dgm:prSet/>
      <dgm:spPr/>
      <dgm:t>
        <a:bodyPr/>
        <a:lstStyle/>
        <a:p>
          <a:endParaRPr lang="en-IN"/>
        </a:p>
      </dgm:t>
    </dgm:pt>
    <dgm:pt modelId="{6207E9E1-BBED-4BFF-A0AE-19491F6565D4}">
      <dgm:prSet/>
      <dgm:spPr/>
      <dgm:t>
        <a:bodyPr/>
        <a:lstStyle/>
        <a:p>
          <a:r>
            <a:rPr lang="en-US"/>
            <a:t>TEXT PROPERTIES</a:t>
          </a:r>
          <a:endParaRPr lang="en-IN"/>
        </a:p>
      </dgm:t>
    </dgm:pt>
    <dgm:pt modelId="{213EA193-6FB5-4A34-AEE8-26DB5BF04045}" type="parTrans" cxnId="{E6020EB4-AF7C-4878-969F-5B2552E5FB0F}">
      <dgm:prSet/>
      <dgm:spPr/>
      <dgm:t>
        <a:bodyPr/>
        <a:lstStyle/>
        <a:p>
          <a:endParaRPr lang="en-IN"/>
        </a:p>
      </dgm:t>
    </dgm:pt>
    <dgm:pt modelId="{4B6C246D-F426-48CE-A67B-4183D75BC8F4}" type="sibTrans" cxnId="{E6020EB4-AF7C-4878-969F-5B2552E5FB0F}">
      <dgm:prSet/>
      <dgm:spPr/>
      <dgm:t>
        <a:bodyPr/>
        <a:lstStyle/>
        <a:p>
          <a:endParaRPr lang="en-IN"/>
        </a:p>
      </dgm:t>
    </dgm:pt>
    <dgm:pt modelId="{F22B1F16-425A-4B54-9076-B16A788DCBF9}">
      <dgm:prSet/>
      <dgm:spPr/>
      <dgm:t>
        <a:bodyPr/>
        <a:lstStyle/>
        <a:p>
          <a:r>
            <a:rPr lang="en-US"/>
            <a:t>BACKGROUND PROPERTIES</a:t>
          </a:r>
          <a:endParaRPr lang="en-IN"/>
        </a:p>
      </dgm:t>
    </dgm:pt>
    <dgm:pt modelId="{2F54B596-F176-4A31-BF0A-65501121D84E}" type="parTrans" cxnId="{35FDD28E-3283-4744-92D5-13774C3DCA51}">
      <dgm:prSet/>
      <dgm:spPr/>
      <dgm:t>
        <a:bodyPr/>
        <a:lstStyle/>
        <a:p>
          <a:endParaRPr lang="en-IN"/>
        </a:p>
      </dgm:t>
    </dgm:pt>
    <dgm:pt modelId="{10D6A920-E62C-4D9A-BA2B-00260C0DEDDC}" type="sibTrans" cxnId="{35FDD28E-3283-4744-92D5-13774C3DCA51}">
      <dgm:prSet/>
      <dgm:spPr/>
      <dgm:t>
        <a:bodyPr/>
        <a:lstStyle/>
        <a:p>
          <a:endParaRPr lang="en-IN"/>
        </a:p>
      </dgm:t>
    </dgm:pt>
    <dgm:pt modelId="{76D54ECC-8F71-4923-8603-2051C54089DB}">
      <dgm:prSet/>
      <dgm:spPr/>
      <dgm:t>
        <a:bodyPr/>
        <a:lstStyle/>
        <a:p>
          <a:r>
            <a:rPr lang="en-US"/>
            <a:t>FONT PROPERTIES</a:t>
          </a:r>
          <a:endParaRPr lang="en-IN"/>
        </a:p>
      </dgm:t>
    </dgm:pt>
    <dgm:pt modelId="{7DE03B8B-189D-438B-A266-11A6C6F865CF}" type="parTrans" cxnId="{16A80598-B0A1-4C2B-9723-94A073B6D12F}">
      <dgm:prSet/>
      <dgm:spPr/>
      <dgm:t>
        <a:bodyPr/>
        <a:lstStyle/>
        <a:p>
          <a:endParaRPr lang="en-IN"/>
        </a:p>
      </dgm:t>
    </dgm:pt>
    <dgm:pt modelId="{BDDCF6A4-89A5-47CC-B530-5777B3221951}" type="sibTrans" cxnId="{16A80598-B0A1-4C2B-9723-94A073B6D12F}">
      <dgm:prSet/>
      <dgm:spPr/>
      <dgm:t>
        <a:bodyPr/>
        <a:lstStyle/>
        <a:p>
          <a:endParaRPr lang="en-IN"/>
        </a:p>
      </dgm:t>
    </dgm:pt>
    <dgm:pt modelId="{0A35A894-8B2A-494F-9B75-EDC929157D7A}">
      <dgm:prSet/>
      <dgm:spPr/>
      <dgm:t>
        <a:bodyPr/>
        <a:lstStyle/>
        <a:p>
          <a:r>
            <a:rPr lang="en-US"/>
            <a:t>MARGIN PROPERTIES</a:t>
          </a:r>
          <a:endParaRPr lang="en-IN"/>
        </a:p>
      </dgm:t>
    </dgm:pt>
    <dgm:pt modelId="{BEBDB013-8092-449D-80F0-1A0C59B17410}" type="parTrans" cxnId="{C63B3945-EBEE-4458-83B3-4A4E9D93DBF8}">
      <dgm:prSet/>
      <dgm:spPr/>
      <dgm:t>
        <a:bodyPr/>
        <a:lstStyle/>
        <a:p>
          <a:endParaRPr lang="en-IN"/>
        </a:p>
      </dgm:t>
    </dgm:pt>
    <dgm:pt modelId="{CB49F1BD-68FA-4834-8B3C-BFD2EDFFB7E0}" type="sibTrans" cxnId="{C63B3945-EBEE-4458-83B3-4A4E9D93DBF8}">
      <dgm:prSet/>
      <dgm:spPr/>
      <dgm:t>
        <a:bodyPr/>
        <a:lstStyle/>
        <a:p>
          <a:endParaRPr lang="en-IN"/>
        </a:p>
      </dgm:t>
    </dgm:pt>
    <dgm:pt modelId="{524A1D0F-FB6B-42F2-B865-7A20570822D9}">
      <dgm:prSet/>
      <dgm:spPr/>
      <dgm:t>
        <a:bodyPr/>
        <a:lstStyle/>
        <a:p>
          <a:r>
            <a:rPr lang="en-US"/>
            <a:t>CONCLUSION</a:t>
          </a:r>
          <a:endParaRPr lang="en-IN"/>
        </a:p>
      </dgm:t>
    </dgm:pt>
    <dgm:pt modelId="{8C5D3B88-3FA0-4DD5-AA87-1FA1EB587A1A}" type="parTrans" cxnId="{A92F20F3-503D-4597-AD23-7DBB76C529D0}">
      <dgm:prSet/>
      <dgm:spPr/>
      <dgm:t>
        <a:bodyPr/>
        <a:lstStyle/>
        <a:p>
          <a:endParaRPr lang="en-IN"/>
        </a:p>
      </dgm:t>
    </dgm:pt>
    <dgm:pt modelId="{68A7D348-980E-47EA-B94E-B01FDA36027A}" type="sibTrans" cxnId="{A92F20F3-503D-4597-AD23-7DBB76C529D0}">
      <dgm:prSet/>
      <dgm:spPr/>
      <dgm:t>
        <a:bodyPr/>
        <a:lstStyle/>
        <a:p>
          <a:endParaRPr lang="en-IN"/>
        </a:p>
      </dgm:t>
    </dgm:pt>
    <dgm:pt modelId="{3E9B50F4-5B2D-4CEF-B381-047AC39CB6D9}" type="pres">
      <dgm:prSet presAssocID="{AD601999-4A63-4485-A5B5-5E89638F850C}" presName="linear" presStyleCnt="0">
        <dgm:presLayoutVars>
          <dgm:animLvl val="lvl"/>
          <dgm:resizeHandles val="exact"/>
        </dgm:presLayoutVars>
      </dgm:prSet>
      <dgm:spPr/>
    </dgm:pt>
    <dgm:pt modelId="{C6518D49-FC14-4A3D-9E24-642E3D14F115}" type="pres">
      <dgm:prSet presAssocID="{D4A0E7DB-49DB-47D4-A358-A627FE0226C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42EF89C-EA50-4E76-BAA9-2A1CD52C5C95}" type="pres">
      <dgm:prSet presAssocID="{CA2EA42B-10C8-40A1-A783-81EBF5ACEEB2}" presName="spacer" presStyleCnt="0"/>
      <dgm:spPr/>
    </dgm:pt>
    <dgm:pt modelId="{E841CE41-FD0E-4EE0-B216-5568893D4FA3}" type="pres">
      <dgm:prSet presAssocID="{6207E9E1-BBED-4BFF-A0AE-19491F6565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CCF4C44-276D-45D5-BA1B-ED7BB17CABB3}" type="pres">
      <dgm:prSet presAssocID="{4B6C246D-F426-48CE-A67B-4183D75BC8F4}" presName="spacer" presStyleCnt="0"/>
      <dgm:spPr/>
    </dgm:pt>
    <dgm:pt modelId="{C151817C-E988-4EF6-9A98-76E452F7D4A2}" type="pres">
      <dgm:prSet presAssocID="{F22B1F16-425A-4B54-9076-B16A788DCBF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26A45D6-2510-4E1E-A6D1-2F1F81FA178E}" type="pres">
      <dgm:prSet presAssocID="{10D6A920-E62C-4D9A-BA2B-00260C0DEDDC}" presName="spacer" presStyleCnt="0"/>
      <dgm:spPr/>
    </dgm:pt>
    <dgm:pt modelId="{427D95B8-0819-4189-80D8-BA17670B6CA0}" type="pres">
      <dgm:prSet presAssocID="{76D54ECC-8F71-4923-8603-2051C54089D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5EEDF6A-9489-450C-838B-BE1746E037AB}" type="pres">
      <dgm:prSet presAssocID="{BDDCF6A4-89A5-47CC-B530-5777B3221951}" presName="spacer" presStyleCnt="0"/>
      <dgm:spPr/>
    </dgm:pt>
    <dgm:pt modelId="{4A76D9FD-717E-4D54-AAD5-ABAAD5EFC737}" type="pres">
      <dgm:prSet presAssocID="{0A35A894-8B2A-494F-9B75-EDC929157D7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DEBB71E-64C5-497D-8B01-4660C965BA58}" type="pres">
      <dgm:prSet presAssocID="{CB49F1BD-68FA-4834-8B3C-BFD2EDFFB7E0}" presName="spacer" presStyleCnt="0"/>
      <dgm:spPr/>
    </dgm:pt>
    <dgm:pt modelId="{D264AF8D-592A-4204-A31F-783F09505A04}" type="pres">
      <dgm:prSet presAssocID="{524A1D0F-FB6B-42F2-B865-7A20570822D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C371C0E-1AD3-4567-A0B1-B5F42F2B7FE9}" type="presOf" srcId="{524A1D0F-FB6B-42F2-B865-7A20570822D9}" destId="{D264AF8D-592A-4204-A31F-783F09505A04}" srcOrd="0" destOrd="0" presId="urn:microsoft.com/office/officeart/2005/8/layout/vList2"/>
    <dgm:cxn modelId="{ABFA1D33-79EB-44D9-9568-AF99F0C21C54}" type="presOf" srcId="{F22B1F16-425A-4B54-9076-B16A788DCBF9}" destId="{C151817C-E988-4EF6-9A98-76E452F7D4A2}" srcOrd="0" destOrd="0" presId="urn:microsoft.com/office/officeart/2005/8/layout/vList2"/>
    <dgm:cxn modelId="{B38D233D-1729-4A7C-A593-8718CAF093F4}" type="presOf" srcId="{76D54ECC-8F71-4923-8603-2051C54089DB}" destId="{427D95B8-0819-4189-80D8-BA17670B6CA0}" srcOrd="0" destOrd="0" presId="urn:microsoft.com/office/officeart/2005/8/layout/vList2"/>
    <dgm:cxn modelId="{9B98DF40-74CE-4429-91E6-A203906760D9}" type="presOf" srcId="{AD601999-4A63-4485-A5B5-5E89638F850C}" destId="{3E9B50F4-5B2D-4CEF-B381-047AC39CB6D9}" srcOrd="0" destOrd="0" presId="urn:microsoft.com/office/officeart/2005/8/layout/vList2"/>
    <dgm:cxn modelId="{C63B3945-EBEE-4458-83B3-4A4E9D93DBF8}" srcId="{AD601999-4A63-4485-A5B5-5E89638F850C}" destId="{0A35A894-8B2A-494F-9B75-EDC929157D7A}" srcOrd="4" destOrd="0" parTransId="{BEBDB013-8092-449D-80F0-1A0C59B17410}" sibTransId="{CB49F1BD-68FA-4834-8B3C-BFD2EDFFB7E0}"/>
    <dgm:cxn modelId="{D4212C47-B96E-4FEA-A41E-E4C5C0FA8EA4}" type="presOf" srcId="{D4A0E7DB-49DB-47D4-A358-A627FE0226C9}" destId="{C6518D49-FC14-4A3D-9E24-642E3D14F115}" srcOrd="0" destOrd="0" presId="urn:microsoft.com/office/officeart/2005/8/layout/vList2"/>
    <dgm:cxn modelId="{BDCF1E58-124B-41D2-B156-6465A5D0ED9E}" srcId="{AD601999-4A63-4485-A5B5-5E89638F850C}" destId="{D4A0E7DB-49DB-47D4-A358-A627FE0226C9}" srcOrd="0" destOrd="0" parTransId="{386A8319-B4D3-4300-A4A1-52EDF0DB658E}" sibTransId="{CA2EA42B-10C8-40A1-A783-81EBF5ACEEB2}"/>
    <dgm:cxn modelId="{4751A078-4025-444B-B1C4-BA2C89002A10}" type="presOf" srcId="{0A35A894-8B2A-494F-9B75-EDC929157D7A}" destId="{4A76D9FD-717E-4D54-AAD5-ABAAD5EFC737}" srcOrd="0" destOrd="0" presId="urn:microsoft.com/office/officeart/2005/8/layout/vList2"/>
    <dgm:cxn modelId="{35FDD28E-3283-4744-92D5-13774C3DCA51}" srcId="{AD601999-4A63-4485-A5B5-5E89638F850C}" destId="{F22B1F16-425A-4B54-9076-B16A788DCBF9}" srcOrd="2" destOrd="0" parTransId="{2F54B596-F176-4A31-BF0A-65501121D84E}" sibTransId="{10D6A920-E62C-4D9A-BA2B-00260C0DEDDC}"/>
    <dgm:cxn modelId="{16A80598-B0A1-4C2B-9723-94A073B6D12F}" srcId="{AD601999-4A63-4485-A5B5-5E89638F850C}" destId="{76D54ECC-8F71-4923-8603-2051C54089DB}" srcOrd="3" destOrd="0" parTransId="{7DE03B8B-189D-438B-A266-11A6C6F865CF}" sibTransId="{BDDCF6A4-89A5-47CC-B530-5777B3221951}"/>
    <dgm:cxn modelId="{E6020EB4-AF7C-4878-969F-5B2552E5FB0F}" srcId="{AD601999-4A63-4485-A5B5-5E89638F850C}" destId="{6207E9E1-BBED-4BFF-A0AE-19491F6565D4}" srcOrd="1" destOrd="0" parTransId="{213EA193-6FB5-4A34-AEE8-26DB5BF04045}" sibTransId="{4B6C246D-F426-48CE-A67B-4183D75BC8F4}"/>
    <dgm:cxn modelId="{D6AF10C0-31DC-40A5-9C46-7E2283778807}" type="presOf" srcId="{6207E9E1-BBED-4BFF-A0AE-19491F6565D4}" destId="{E841CE41-FD0E-4EE0-B216-5568893D4FA3}" srcOrd="0" destOrd="0" presId="urn:microsoft.com/office/officeart/2005/8/layout/vList2"/>
    <dgm:cxn modelId="{A92F20F3-503D-4597-AD23-7DBB76C529D0}" srcId="{AD601999-4A63-4485-A5B5-5E89638F850C}" destId="{524A1D0F-FB6B-42F2-B865-7A20570822D9}" srcOrd="5" destOrd="0" parTransId="{8C5D3B88-3FA0-4DD5-AA87-1FA1EB587A1A}" sibTransId="{68A7D348-980E-47EA-B94E-B01FDA36027A}"/>
    <dgm:cxn modelId="{DE14451C-8837-4316-A832-171110D17CB4}" type="presParOf" srcId="{3E9B50F4-5B2D-4CEF-B381-047AC39CB6D9}" destId="{C6518D49-FC14-4A3D-9E24-642E3D14F115}" srcOrd="0" destOrd="0" presId="urn:microsoft.com/office/officeart/2005/8/layout/vList2"/>
    <dgm:cxn modelId="{9712C019-B14B-4127-AD5B-F03AD2B539DA}" type="presParOf" srcId="{3E9B50F4-5B2D-4CEF-B381-047AC39CB6D9}" destId="{C42EF89C-EA50-4E76-BAA9-2A1CD52C5C95}" srcOrd="1" destOrd="0" presId="urn:microsoft.com/office/officeart/2005/8/layout/vList2"/>
    <dgm:cxn modelId="{DA58AB00-F70B-441E-9234-07A002D5C5D0}" type="presParOf" srcId="{3E9B50F4-5B2D-4CEF-B381-047AC39CB6D9}" destId="{E841CE41-FD0E-4EE0-B216-5568893D4FA3}" srcOrd="2" destOrd="0" presId="urn:microsoft.com/office/officeart/2005/8/layout/vList2"/>
    <dgm:cxn modelId="{89A780F2-5000-4296-BFEB-AD3F6DCFC356}" type="presParOf" srcId="{3E9B50F4-5B2D-4CEF-B381-047AC39CB6D9}" destId="{ECCF4C44-276D-45D5-BA1B-ED7BB17CABB3}" srcOrd="3" destOrd="0" presId="urn:microsoft.com/office/officeart/2005/8/layout/vList2"/>
    <dgm:cxn modelId="{8E2D8D54-47B2-4514-AA53-5EFC1DD31F14}" type="presParOf" srcId="{3E9B50F4-5B2D-4CEF-B381-047AC39CB6D9}" destId="{C151817C-E988-4EF6-9A98-76E452F7D4A2}" srcOrd="4" destOrd="0" presId="urn:microsoft.com/office/officeart/2005/8/layout/vList2"/>
    <dgm:cxn modelId="{278C0254-B519-45BB-B8DC-AAE4BA718344}" type="presParOf" srcId="{3E9B50F4-5B2D-4CEF-B381-047AC39CB6D9}" destId="{526A45D6-2510-4E1E-A6D1-2F1F81FA178E}" srcOrd="5" destOrd="0" presId="urn:microsoft.com/office/officeart/2005/8/layout/vList2"/>
    <dgm:cxn modelId="{63218F1E-F3FA-4CD8-B22E-C70301DA7B9C}" type="presParOf" srcId="{3E9B50F4-5B2D-4CEF-B381-047AC39CB6D9}" destId="{427D95B8-0819-4189-80D8-BA17670B6CA0}" srcOrd="6" destOrd="0" presId="urn:microsoft.com/office/officeart/2005/8/layout/vList2"/>
    <dgm:cxn modelId="{332FF0ED-4F78-4284-8AA6-06394F59C986}" type="presParOf" srcId="{3E9B50F4-5B2D-4CEF-B381-047AC39CB6D9}" destId="{15EEDF6A-9489-450C-838B-BE1746E037AB}" srcOrd="7" destOrd="0" presId="urn:microsoft.com/office/officeart/2005/8/layout/vList2"/>
    <dgm:cxn modelId="{AB6571BA-753B-4036-93F2-94C26D321BDB}" type="presParOf" srcId="{3E9B50F4-5B2D-4CEF-B381-047AC39CB6D9}" destId="{4A76D9FD-717E-4D54-AAD5-ABAAD5EFC737}" srcOrd="8" destOrd="0" presId="urn:microsoft.com/office/officeart/2005/8/layout/vList2"/>
    <dgm:cxn modelId="{FB29A684-E404-4A26-A91E-A3D91D7A36A0}" type="presParOf" srcId="{3E9B50F4-5B2D-4CEF-B381-047AC39CB6D9}" destId="{7DEBB71E-64C5-497D-8B01-4660C965BA58}" srcOrd="9" destOrd="0" presId="urn:microsoft.com/office/officeart/2005/8/layout/vList2"/>
    <dgm:cxn modelId="{6BED72D6-E063-4D8F-A98A-856842687A31}" type="presParOf" srcId="{3E9B50F4-5B2D-4CEF-B381-047AC39CB6D9}" destId="{D264AF8D-592A-4204-A31F-783F09505A0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88BE7E-6E40-4078-A0C5-E85BCE342B8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FC707D1E-97E5-4A41-A176-705D5FBD8FB4}">
      <dgm:prSet custT="1"/>
      <dgm:spPr/>
      <dgm:t>
        <a:bodyPr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r>
            <a:rPr lang="en-US" sz="3200" b="1" cap="none" spc="0" dirty="0">
              <a:ln/>
              <a:solidFill>
                <a:schemeClr val="accent4"/>
              </a:solidFill>
              <a:effectLst/>
            </a:rPr>
            <a:t>Text properties are used to change the appearance of the text.</a:t>
          </a:r>
          <a:endParaRPr lang="en-IN" sz="3200" b="1" cap="none" spc="0" dirty="0">
            <a:ln/>
            <a:solidFill>
              <a:schemeClr val="accent4"/>
            </a:solidFill>
            <a:effectLst/>
          </a:endParaRPr>
        </a:p>
      </dgm:t>
    </dgm:pt>
    <dgm:pt modelId="{A5F015A2-C81B-415F-B286-1FEC76F5BBEB}" type="parTrans" cxnId="{3E7CF8DA-7610-4E1A-8D2C-6649C8F975D3}">
      <dgm:prSet/>
      <dgm:spPr/>
      <dgm:t>
        <a:bodyPr/>
        <a:lstStyle/>
        <a:p>
          <a:endParaRPr lang="en-IN"/>
        </a:p>
      </dgm:t>
    </dgm:pt>
    <dgm:pt modelId="{D6E69873-E907-4F30-A714-A026A59A23AB}" type="sibTrans" cxnId="{3E7CF8DA-7610-4E1A-8D2C-6649C8F975D3}">
      <dgm:prSet/>
      <dgm:spPr/>
      <dgm:t>
        <a:bodyPr/>
        <a:lstStyle/>
        <a:p>
          <a:endParaRPr lang="en-IN"/>
        </a:p>
      </dgm:t>
    </dgm:pt>
    <dgm:pt modelId="{476F273B-8572-490A-8B0B-A69ECA13D742}" type="pres">
      <dgm:prSet presAssocID="{8E88BE7E-6E40-4078-A0C5-E85BCE342B8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4050EE1-8C86-4391-A5CF-9C64117573F9}" type="pres">
      <dgm:prSet presAssocID="{FC707D1E-97E5-4A41-A176-705D5FBD8FB4}" presName="circle1" presStyleLbl="node1" presStyleIdx="0" presStyleCnt="1"/>
      <dgm:spPr/>
    </dgm:pt>
    <dgm:pt modelId="{FE5320C1-80DE-45BD-B4DA-A435454411DF}" type="pres">
      <dgm:prSet presAssocID="{FC707D1E-97E5-4A41-A176-705D5FBD8FB4}" presName="space" presStyleCnt="0"/>
      <dgm:spPr/>
    </dgm:pt>
    <dgm:pt modelId="{C18A9C62-1B11-41D3-8BDE-258FB0D9B9AD}" type="pres">
      <dgm:prSet presAssocID="{FC707D1E-97E5-4A41-A176-705D5FBD8FB4}" presName="rect1" presStyleLbl="alignAcc1" presStyleIdx="0" presStyleCnt="1" custLinFactNeighborY="-47899"/>
      <dgm:spPr/>
    </dgm:pt>
    <dgm:pt modelId="{D8C0D528-4DA7-48AE-8576-0C33018ABED0}" type="pres">
      <dgm:prSet presAssocID="{FC707D1E-97E5-4A41-A176-705D5FBD8FB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E838FA4D-695E-4C16-8A06-154B565A5D04}" type="presOf" srcId="{8E88BE7E-6E40-4078-A0C5-E85BCE342B85}" destId="{476F273B-8572-490A-8B0B-A69ECA13D742}" srcOrd="0" destOrd="0" presId="urn:microsoft.com/office/officeart/2005/8/layout/target3"/>
    <dgm:cxn modelId="{73804D79-2089-4253-8263-8077F47EF5AF}" type="presOf" srcId="{FC707D1E-97E5-4A41-A176-705D5FBD8FB4}" destId="{C18A9C62-1B11-41D3-8BDE-258FB0D9B9AD}" srcOrd="0" destOrd="0" presId="urn:microsoft.com/office/officeart/2005/8/layout/target3"/>
    <dgm:cxn modelId="{9CC25C7F-89D0-469B-A405-897B5D1D7B3A}" type="presOf" srcId="{FC707D1E-97E5-4A41-A176-705D5FBD8FB4}" destId="{D8C0D528-4DA7-48AE-8576-0C33018ABED0}" srcOrd="1" destOrd="0" presId="urn:microsoft.com/office/officeart/2005/8/layout/target3"/>
    <dgm:cxn modelId="{3E7CF8DA-7610-4E1A-8D2C-6649C8F975D3}" srcId="{8E88BE7E-6E40-4078-A0C5-E85BCE342B85}" destId="{FC707D1E-97E5-4A41-A176-705D5FBD8FB4}" srcOrd="0" destOrd="0" parTransId="{A5F015A2-C81B-415F-B286-1FEC76F5BBEB}" sibTransId="{D6E69873-E907-4F30-A714-A026A59A23AB}"/>
    <dgm:cxn modelId="{AA3552F6-060F-4675-8651-810462FB8C46}" type="presParOf" srcId="{476F273B-8572-490A-8B0B-A69ECA13D742}" destId="{F4050EE1-8C86-4391-A5CF-9C64117573F9}" srcOrd="0" destOrd="0" presId="urn:microsoft.com/office/officeart/2005/8/layout/target3"/>
    <dgm:cxn modelId="{E9C50162-1A99-4E38-B9E9-E63311D8D5CD}" type="presParOf" srcId="{476F273B-8572-490A-8B0B-A69ECA13D742}" destId="{FE5320C1-80DE-45BD-B4DA-A435454411DF}" srcOrd="1" destOrd="0" presId="urn:microsoft.com/office/officeart/2005/8/layout/target3"/>
    <dgm:cxn modelId="{AD905EF2-8AEE-4FA8-BC80-EA911E5EC716}" type="presParOf" srcId="{476F273B-8572-490A-8B0B-A69ECA13D742}" destId="{C18A9C62-1B11-41D3-8BDE-258FB0D9B9AD}" srcOrd="2" destOrd="0" presId="urn:microsoft.com/office/officeart/2005/8/layout/target3"/>
    <dgm:cxn modelId="{EF0350B2-2537-4300-9A70-C0EC63BBD8C7}" type="presParOf" srcId="{476F273B-8572-490A-8B0B-A69ECA13D742}" destId="{D8C0D528-4DA7-48AE-8576-0C33018ABED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EB39BD-F9EE-487F-AAE9-9F431501C2E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D2CAC09-46E9-4862-9E55-A81BF7839B60}">
      <dgm:prSet/>
      <dgm:spPr/>
      <dgm:t>
        <a:bodyPr/>
        <a:lstStyle/>
        <a:p>
          <a:r>
            <a:rPr lang="en-US" dirty="0"/>
            <a:t>Codes are written to implement internal CSS with text properties</a:t>
          </a:r>
          <a:endParaRPr lang="en-IN" dirty="0"/>
        </a:p>
      </dgm:t>
    </dgm:pt>
    <dgm:pt modelId="{518C6ADD-19A7-4F83-8887-BD73646A3F34}" type="parTrans" cxnId="{8131211F-8682-4955-B5E1-B38D949699E3}">
      <dgm:prSet/>
      <dgm:spPr/>
      <dgm:t>
        <a:bodyPr/>
        <a:lstStyle/>
        <a:p>
          <a:endParaRPr lang="en-IN"/>
        </a:p>
      </dgm:t>
    </dgm:pt>
    <dgm:pt modelId="{226C57CC-2469-450F-9E33-74B03B1AD0B9}" type="sibTrans" cxnId="{8131211F-8682-4955-B5E1-B38D949699E3}">
      <dgm:prSet/>
      <dgm:spPr/>
      <dgm:t>
        <a:bodyPr/>
        <a:lstStyle/>
        <a:p>
          <a:endParaRPr lang="en-IN"/>
        </a:p>
      </dgm:t>
    </dgm:pt>
    <dgm:pt modelId="{B0333C8C-32C0-4285-B63E-BEF6FFCD845E}" type="pres">
      <dgm:prSet presAssocID="{80EB39BD-F9EE-487F-AAE9-9F431501C2E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865B808-B5D0-4AF3-8C88-CD5959355A41}" type="pres">
      <dgm:prSet presAssocID="{BD2CAC09-46E9-4862-9E55-A81BF7839B60}" presName="circle1" presStyleLbl="node1" presStyleIdx="0" presStyleCnt="1"/>
      <dgm:spPr/>
    </dgm:pt>
    <dgm:pt modelId="{75EE2BBE-54D1-46B5-A96E-33BDAB0F8C1F}" type="pres">
      <dgm:prSet presAssocID="{BD2CAC09-46E9-4862-9E55-A81BF7839B60}" presName="space" presStyleCnt="0"/>
      <dgm:spPr/>
    </dgm:pt>
    <dgm:pt modelId="{3257429D-28AB-473E-8290-2EE3608B133C}" type="pres">
      <dgm:prSet presAssocID="{BD2CAC09-46E9-4862-9E55-A81BF7839B60}" presName="rect1" presStyleLbl="alignAcc1" presStyleIdx="0" presStyleCnt="1" custLinFactNeighborX="-972" custLinFactNeighborY="-567"/>
      <dgm:spPr/>
    </dgm:pt>
    <dgm:pt modelId="{1CE10861-E22F-4A10-88B3-2F4D03DEEBC4}" type="pres">
      <dgm:prSet presAssocID="{BD2CAC09-46E9-4862-9E55-A81BF7839B6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CB39C12-DB39-4878-9FD6-B8A32A271D6E}" type="presOf" srcId="{BD2CAC09-46E9-4862-9E55-A81BF7839B60}" destId="{3257429D-28AB-473E-8290-2EE3608B133C}" srcOrd="0" destOrd="0" presId="urn:microsoft.com/office/officeart/2005/8/layout/target3"/>
    <dgm:cxn modelId="{8131211F-8682-4955-B5E1-B38D949699E3}" srcId="{80EB39BD-F9EE-487F-AAE9-9F431501C2E7}" destId="{BD2CAC09-46E9-4862-9E55-A81BF7839B60}" srcOrd="0" destOrd="0" parTransId="{518C6ADD-19A7-4F83-8887-BD73646A3F34}" sibTransId="{226C57CC-2469-450F-9E33-74B03B1AD0B9}"/>
    <dgm:cxn modelId="{A4E86154-BF78-4254-8482-F164C7228DAD}" type="presOf" srcId="{80EB39BD-F9EE-487F-AAE9-9F431501C2E7}" destId="{B0333C8C-32C0-4285-B63E-BEF6FFCD845E}" srcOrd="0" destOrd="0" presId="urn:microsoft.com/office/officeart/2005/8/layout/target3"/>
    <dgm:cxn modelId="{48C50EC4-5888-4039-BD5F-F361C461E16B}" type="presOf" srcId="{BD2CAC09-46E9-4862-9E55-A81BF7839B60}" destId="{1CE10861-E22F-4A10-88B3-2F4D03DEEBC4}" srcOrd="1" destOrd="0" presId="urn:microsoft.com/office/officeart/2005/8/layout/target3"/>
    <dgm:cxn modelId="{E9FDC98F-506D-498C-A355-6D4D4E5CE255}" type="presParOf" srcId="{B0333C8C-32C0-4285-B63E-BEF6FFCD845E}" destId="{3865B808-B5D0-4AF3-8C88-CD5959355A41}" srcOrd="0" destOrd="0" presId="urn:microsoft.com/office/officeart/2005/8/layout/target3"/>
    <dgm:cxn modelId="{FF379ED5-03D7-46CC-8504-6FEEEF00C34E}" type="presParOf" srcId="{B0333C8C-32C0-4285-B63E-BEF6FFCD845E}" destId="{75EE2BBE-54D1-46B5-A96E-33BDAB0F8C1F}" srcOrd="1" destOrd="0" presId="urn:microsoft.com/office/officeart/2005/8/layout/target3"/>
    <dgm:cxn modelId="{61FC06DF-0CAB-4AC8-8C38-AA5CDF03E91A}" type="presParOf" srcId="{B0333C8C-32C0-4285-B63E-BEF6FFCD845E}" destId="{3257429D-28AB-473E-8290-2EE3608B133C}" srcOrd="2" destOrd="0" presId="urn:microsoft.com/office/officeart/2005/8/layout/target3"/>
    <dgm:cxn modelId="{01B1FF5A-134B-4139-8339-B72F263AA16E}" type="presParOf" srcId="{B0333C8C-32C0-4285-B63E-BEF6FFCD845E}" destId="{1CE10861-E22F-4A10-88B3-2F4D03DEEBC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88BE7E-6E40-4078-A0C5-E85BCE342B85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FC707D1E-97E5-4A41-A176-705D5FBD8FB4}">
      <dgm:prSet custT="1"/>
      <dgm:spPr/>
      <dgm:t>
        <a:bodyPr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r>
            <a:rPr lang="en-US" sz="3200" b="1" cap="none" spc="0" dirty="0">
              <a:ln/>
              <a:effectLst/>
            </a:rPr>
            <a:t>The background  properties are used to change the appearance of the background in html element.</a:t>
          </a:r>
          <a:endParaRPr lang="en-IN" sz="3200" b="1" cap="none" spc="0" dirty="0">
            <a:ln/>
            <a:effectLst/>
          </a:endParaRPr>
        </a:p>
      </dgm:t>
    </dgm:pt>
    <dgm:pt modelId="{A5F015A2-C81B-415F-B286-1FEC76F5BBEB}" type="parTrans" cxnId="{3E7CF8DA-7610-4E1A-8D2C-6649C8F975D3}">
      <dgm:prSet/>
      <dgm:spPr/>
      <dgm:t>
        <a:bodyPr/>
        <a:lstStyle/>
        <a:p>
          <a:endParaRPr lang="en-IN"/>
        </a:p>
      </dgm:t>
    </dgm:pt>
    <dgm:pt modelId="{D6E69873-E907-4F30-A714-A026A59A23AB}" type="sibTrans" cxnId="{3E7CF8DA-7610-4E1A-8D2C-6649C8F975D3}">
      <dgm:prSet/>
      <dgm:spPr/>
      <dgm:t>
        <a:bodyPr/>
        <a:lstStyle/>
        <a:p>
          <a:endParaRPr lang="en-IN"/>
        </a:p>
      </dgm:t>
    </dgm:pt>
    <dgm:pt modelId="{476F273B-8572-490A-8B0B-A69ECA13D742}" type="pres">
      <dgm:prSet presAssocID="{8E88BE7E-6E40-4078-A0C5-E85BCE342B8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4050EE1-8C86-4391-A5CF-9C64117573F9}" type="pres">
      <dgm:prSet presAssocID="{FC707D1E-97E5-4A41-A176-705D5FBD8FB4}" presName="circle1" presStyleLbl="node1" presStyleIdx="0" presStyleCnt="1"/>
      <dgm:spPr/>
    </dgm:pt>
    <dgm:pt modelId="{FE5320C1-80DE-45BD-B4DA-A435454411DF}" type="pres">
      <dgm:prSet presAssocID="{FC707D1E-97E5-4A41-A176-705D5FBD8FB4}" presName="space" presStyleCnt="0"/>
      <dgm:spPr/>
    </dgm:pt>
    <dgm:pt modelId="{C18A9C62-1B11-41D3-8BDE-258FB0D9B9AD}" type="pres">
      <dgm:prSet presAssocID="{FC707D1E-97E5-4A41-A176-705D5FBD8FB4}" presName="rect1" presStyleLbl="alignAcc1" presStyleIdx="0" presStyleCnt="1" custLinFactNeighborX="-1916"/>
      <dgm:spPr/>
    </dgm:pt>
    <dgm:pt modelId="{D8C0D528-4DA7-48AE-8576-0C33018ABED0}" type="pres">
      <dgm:prSet presAssocID="{FC707D1E-97E5-4A41-A176-705D5FBD8FB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E838FA4D-695E-4C16-8A06-154B565A5D04}" type="presOf" srcId="{8E88BE7E-6E40-4078-A0C5-E85BCE342B85}" destId="{476F273B-8572-490A-8B0B-A69ECA13D742}" srcOrd="0" destOrd="0" presId="urn:microsoft.com/office/officeart/2005/8/layout/target3"/>
    <dgm:cxn modelId="{73804D79-2089-4253-8263-8077F47EF5AF}" type="presOf" srcId="{FC707D1E-97E5-4A41-A176-705D5FBD8FB4}" destId="{C18A9C62-1B11-41D3-8BDE-258FB0D9B9AD}" srcOrd="0" destOrd="0" presId="urn:microsoft.com/office/officeart/2005/8/layout/target3"/>
    <dgm:cxn modelId="{9CC25C7F-89D0-469B-A405-897B5D1D7B3A}" type="presOf" srcId="{FC707D1E-97E5-4A41-A176-705D5FBD8FB4}" destId="{D8C0D528-4DA7-48AE-8576-0C33018ABED0}" srcOrd="1" destOrd="0" presId="urn:microsoft.com/office/officeart/2005/8/layout/target3"/>
    <dgm:cxn modelId="{3E7CF8DA-7610-4E1A-8D2C-6649C8F975D3}" srcId="{8E88BE7E-6E40-4078-A0C5-E85BCE342B85}" destId="{FC707D1E-97E5-4A41-A176-705D5FBD8FB4}" srcOrd="0" destOrd="0" parTransId="{A5F015A2-C81B-415F-B286-1FEC76F5BBEB}" sibTransId="{D6E69873-E907-4F30-A714-A026A59A23AB}"/>
    <dgm:cxn modelId="{AA3552F6-060F-4675-8651-810462FB8C46}" type="presParOf" srcId="{476F273B-8572-490A-8B0B-A69ECA13D742}" destId="{F4050EE1-8C86-4391-A5CF-9C64117573F9}" srcOrd="0" destOrd="0" presId="urn:microsoft.com/office/officeart/2005/8/layout/target3"/>
    <dgm:cxn modelId="{E9C50162-1A99-4E38-B9E9-E63311D8D5CD}" type="presParOf" srcId="{476F273B-8572-490A-8B0B-A69ECA13D742}" destId="{FE5320C1-80DE-45BD-B4DA-A435454411DF}" srcOrd="1" destOrd="0" presId="urn:microsoft.com/office/officeart/2005/8/layout/target3"/>
    <dgm:cxn modelId="{AD905EF2-8AEE-4FA8-BC80-EA911E5EC716}" type="presParOf" srcId="{476F273B-8572-490A-8B0B-A69ECA13D742}" destId="{C18A9C62-1B11-41D3-8BDE-258FB0D9B9AD}" srcOrd="2" destOrd="0" presId="urn:microsoft.com/office/officeart/2005/8/layout/target3"/>
    <dgm:cxn modelId="{EF0350B2-2537-4300-9A70-C0EC63BBD8C7}" type="presParOf" srcId="{476F273B-8572-490A-8B0B-A69ECA13D742}" destId="{D8C0D528-4DA7-48AE-8576-0C33018ABED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EB39BD-F9EE-487F-AAE9-9F431501C2E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D2CAC09-46E9-4862-9E55-A81BF7839B60}">
      <dgm:prSet/>
      <dgm:spPr/>
      <dgm:t>
        <a:bodyPr/>
        <a:lstStyle/>
        <a:p>
          <a:r>
            <a:rPr lang="en-US" dirty="0"/>
            <a:t>Codes are written to implement internal CSS with background- properties</a:t>
          </a:r>
          <a:endParaRPr lang="en-IN" dirty="0"/>
        </a:p>
      </dgm:t>
    </dgm:pt>
    <dgm:pt modelId="{518C6ADD-19A7-4F83-8887-BD73646A3F34}" type="parTrans" cxnId="{8131211F-8682-4955-B5E1-B38D949699E3}">
      <dgm:prSet/>
      <dgm:spPr/>
      <dgm:t>
        <a:bodyPr/>
        <a:lstStyle/>
        <a:p>
          <a:endParaRPr lang="en-IN"/>
        </a:p>
      </dgm:t>
    </dgm:pt>
    <dgm:pt modelId="{226C57CC-2469-450F-9E33-74B03B1AD0B9}" type="sibTrans" cxnId="{8131211F-8682-4955-B5E1-B38D949699E3}">
      <dgm:prSet/>
      <dgm:spPr/>
      <dgm:t>
        <a:bodyPr/>
        <a:lstStyle/>
        <a:p>
          <a:endParaRPr lang="en-IN"/>
        </a:p>
      </dgm:t>
    </dgm:pt>
    <dgm:pt modelId="{B0333C8C-32C0-4285-B63E-BEF6FFCD845E}" type="pres">
      <dgm:prSet presAssocID="{80EB39BD-F9EE-487F-AAE9-9F431501C2E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865B808-B5D0-4AF3-8C88-CD5959355A41}" type="pres">
      <dgm:prSet presAssocID="{BD2CAC09-46E9-4862-9E55-A81BF7839B60}" presName="circle1" presStyleLbl="node1" presStyleIdx="0" presStyleCnt="1"/>
      <dgm:spPr/>
    </dgm:pt>
    <dgm:pt modelId="{75EE2BBE-54D1-46B5-A96E-33BDAB0F8C1F}" type="pres">
      <dgm:prSet presAssocID="{BD2CAC09-46E9-4862-9E55-A81BF7839B60}" presName="space" presStyleCnt="0"/>
      <dgm:spPr/>
    </dgm:pt>
    <dgm:pt modelId="{3257429D-28AB-473E-8290-2EE3608B133C}" type="pres">
      <dgm:prSet presAssocID="{BD2CAC09-46E9-4862-9E55-A81BF7839B60}" presName="rect1" presStyleLbl="alignAcc1" presStyleIdx="0" presStyleCnt="1" custLinFactNeighborX="-972" custLinFactNeighborY="-567"/>
      <dgm:spPr/>
    </dgm:pt>
    <dgm:pt modelId="{1CE10861-E22F-4A10-88B3-2F4D03DEEBC4}" type="pres">
      <dgm:prSet presAssocID="{BD2CAC09-46E9-4862-9E55-A81BF7839B6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CB39C12-DB39-4878-9FD6-B8A32A271D6E}" type="presOf" srcId="{BD2CAC09-46E9-4862-9E55-A81BF7839B60}" destId="{3257429D-28AB-473E-8290-2EE3608B133C}" srcOrd="0" destOrd="0" presId="urn:microsoft.com/office/officeart/2005/8/layout/target3"/>
    <dgm:cxn modelId="{8131211F-8682-4955-B5E1-B38D949699E3}" srcId="{80EB39BD-F9EE-487F-AAE9-9F431501C2E7}" destId="{BD2CAC09-46E9-4862-9E55-A81BF7839B60}" srcOrd="0" destOrd="0" parTransId="{518C6ADD-19A7-4F83-8887-BD73646A3F34}" sibTransId="{226C57CC-2469-450F-9E33-74B03B1AD0B9}"/>
    <dgm:cxn modelId="{A4E86154-BF78-4254-8482-F164C7228DAD}" type="presOf" srcId="{80EB39BD-F9EE-487F-AAE9-9F431501C2E7}" destId="{B0333C8C-32C0-4285-B63E-BEF6FFCD845E}" srcOrd="0" destOrd="0" presId="urn:microsoft.com/office/officeart/2005/8/layout/target3"/>
    <dgm:cxn modelId="{48C50EC4-5888-4039-BD5F-F361C461E16B}" type="presOf" srcId="{BD2CAC09-46E9-4862-9E55-A81BF7839B60}" destId="{1CE10861-E22F-4A10-88B3-2F4D03DEEBC4}" srcOrd="1" destOrd="0" presId="urn:microsoft.com/office/officeart/2005/8/layout/target3"/>
    <dgm:cxn modelId="{E9FDC98F-506D-498C-A355-6D4D4E5CE255}" type="presParOf" srcId="{B0333C8C-32C0-4285-B63E-BEF6FFCD845E}" destId="{3865B808-B5D0-4AF3-8C88-CD5959355A41}" srcOrd="0" destOrd="0" presId="urn:microsoft.com/office/officeart/2005/8/layout/target3"/>
    <dgm:cxn modelId="{FF379ED5-03D7-46CC-8504-6FEEEF00C34E}" type="presParOf" srcId="{B0333C8C-32C0-4285-B63E-BEF6FFCD845E}" destId="{75EE2BBE-54D1-46B5-A96E-33BDAB0F8C1F}" srcOrd="1" destOrd="0" presId="urn:microsoft.com/office/officeart/2005/8/layout/target3"/>
    <dgm:cxn modelId="{61FC06DF-0CAB-4AC8-8C38-AA5CDF03E91A}" type="presParOf" srcId="{B0333C8C-32C0-4285-B63E-BEF6FFCD845E}" destId="{3257429D-28AB-473E-8290-2EE3608B133C}" srcOrd="2" destOrd="0" presId="urn:microsoft.com/office/officeart/2005/8/layout/target3"/>
    <dgm:cxn modelId="{01B1FF5A-134B-4139-8339-B72F263AA16E}" type="presParOf" srcId="{B0333C8C-32C0-4285-B63E-BEF6FFCD845E}" destId="{1CE10861-E22F-4A10-88B3-2F4D03DEEBC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88BE7E-6E40-4078-A0C5-E85BCE342B85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FC707D1E-97E5-4A41-A176-705D5FBD8FB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r>
            <a:rPr lang="en-US" sz="3200" b="1" cap="none" spc="0" dirty="0">
              <a:ln/>
              <a:effectLst/>
            </a:rPr>
            <a:t>The font properties are used to change the font family, font size, and font style of the text.</a:t>
          </a:r>
          <a:endParaRPr lang="en-IN" sz="3200" b="1" cap="none" spc="0" dirty="0">
            <a:ln/>
            <a:effectLst/>
          </a:endParaRPr>
        </a:p>
      </dgm:t>
    </dgm:pt>
    <dgm:pt modelId="{A5F015A2-C81B-415F-B286-1FEC76F5BBEB}" type="parTrans" cxnId="{3E7CF8DA-7610-4E1A-8D2C-6649C8F975D3}">
      <dgm:prSet/>
      <dgm:spPr/>
      <dgm:t>
        <a:bodyPr/>
        <a:lstStyle/>
        <a:p>
          <a:endParaRPr lang="en-IN"/>
        </a:p>
      </dgm:t>
    </dgm:pt>
    <dgm:pt modelId="{D6E69873-E907-4F30-A714-A026A59A23AB}" type="sibTrans" cxnId="{3E7CF8DA-7610-4E1A-8D2C-6649C8F975D3}">
      <dgm:prSet/>
      <dgm:spPr/>
      <dgm:t>
        <a:bodyPr/>
        <a:lstStyle/>
        <a:p>
          <a:endParaRPr lang="en-IN"/>
        </a:p>
      </dgm:t>
    </dgm:pt>
    <dgm:pt modelId="{476F273B-8572-490A-8B0B-A69ECA13D742}" type="pres">
      <dgm:prSet presAssocID="{8E88BE7E-6E40-4078-A0C5-E85BCE342B8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4050EE1-8C86-4391-A5CF-9C64117573F9}" type="pres">
      <dgm:prSet presAssocID="{FC707D1E-97E5-4A41-A176-705D5FBD8FB4}" presName="circle1" presStyleLbl="node1" presStyleIdx="0" presStyleCn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FE5320C1-80DE-45BD-B4DA-A435454411DF}" type="pres">
      <dgm:prSet presAssocID="{FC707D1E-97E5-4A41-A176-705D5FBD8FB4}" presName="space" presStyleCnt="0"/>
      <dgm:spPr/>
    </dgm:pt>
    <dgm:pt modelId="{C18A9C62-1B11-41D3-8BDE-258FB0D9B9AD}" type="pres">
      <dgm:prSet presAssocID="{FC707D1E-97E5-4A41-A176-705D5FBD8FB4}" presName="rect1" presStyleLbl="alignAcc1" presStyleIdx="0" presStyleCnt="1" custLinFactNeighborX="-1916"/>
      <dgm:spPr/>
    </dgm:pt>
    <dgm:pt modelId="{D8C0D528-4DA7-48AE-8576-0C33018ABED0}" type="pres">
      <dgm:prSet presAssocID="{FC707D1E-97E5-4A41-A176-705D5FBD8FB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E838FA4D-695E-4C16-8A06-154B565A5D04}" type="presOf" srcId="{8E88BE7E-6E40-4078-A0C5-E85BCE342B85}" destId="{476F273B-8572-490A-8B0B-A69ECA13D742}" srcOrd="0" destOrd="0" presId="urn:microsoft.com/office/officeart/2005/8/layout/target3"/>
    <dgm:cxn modelId="{73804D79-2089-4253-8263-8077F47EF5AF}" type="presOf" srcId="{FC707D1E-97E5-4A41-A176-705D5FBD8FB4}" destId="{C18A9C62-1B11-41D3-8BDE-258FB0D9B9AD}" srcOrd="0" destOrd="0" presId="urn:microsoft.com/office/officeart/2005/8/layout/target3"/>
    <dgm:cxn modelId="{9CC25C7F-89D0-469B-A405-897B5D1D7B3A}" type="presOf" srcId="{FC707D1E-97E5-4A41-A176-705D5FBD8FB4}" destId="{D8C0D528-4DA7-48AE-8576-0C33018ABED0}" srcOrd="1" destOrd="0" presId="urn:microsoft.com/office/officeart/2005/8/layout/target3"/>
    <dgm:cxn modelId="{3E7CF8DA-7610-4E1A-8D2C-6649C8F975D3}" srcId="{8E88BE7E-6E40-4078-A0C5-E85BCE342B85}" destId="{FC707D1E-97E5-4A41-A176-705D5FBD8FB4}" srcOrd="0" destOrd="0" parTransId="{A5F015A2-C81B-415F-B286-1FEC76F5BBEB}" sibTransId="{D6E69873-E907-4F30-A714-A026A59A23AB}"/>
    <dgm:cxn modelId="{AA3552F6-060F-4675-8651-810462FB8C46}" type="presParOf" srcId="{476F273B-8572-490A-8B0B-A69ECA13D742}" destId="{F4050EE1-8C86-4391-A5CF-9C64117573F9}" srcOrd="0" destOrd="0" presId="urn:microsoft.com/office/officeart/2005/8/layout/target3"/>
    <dgm:cxn modelId="{E9C50162-1A99-4E38-B9E9-E63311D8D5CD}" type="presParOf" srcId="{476F273B-8572-490A-8B0B-A69ECA13D742}" destId="{FE5320C1-80DE-45BD-B4DA-A435454411DF}" srcOrd="1" destOrd="0" presId="urn:microsoft.com/office/officeart/2005/8/layout/target3"/>
    <dgm:cxn modelId="{AD905EF2-8AEE-4FA8-BC80-EA911E5EC716}" type="presParOf" srcId="{476F273B-8572-490A-8B0B-A69ECA13D742}" destId="{C18A9C62-1B11-41D3-8BDE-258FB0D9B9AD}" srcOrd="2" destOrd="0" presId="urn:microsoft.com/office/officeart/2005/8/layout/target3"/>
    <dgm:cxn modelId="{EF0350B2-2537-4300-9A70-C0EC63BBD8C7}" type="presParOf" srcId="{476F273B-8572-490A-8B0B-A69ECA13D742}" destId="{D8C0D528-4DA7-48AE-8576-0C33018ABED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EB39BD-F9EE-487F-AAE9-9F431501C2E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D2CAC09-46E9-4862-9E55-A81BF7839B60}">
      <dgm:prSet/>
      <dgm:spPr/>
      <dgm:t>
        <a:bodyPr/>
        <a:lstStyle/>
        <a:p>
          <a:r>
            <a:rPr lang="en-US" dirty="0"/>
            <a:t>Codes are written to implement internal CSS with font properties</a:t>
          </a:r>
          <a:endParaRPr lang="en-IN" dirty="0"/>
        </a:p>
      </dgm:t>
    </dgm:pt>
    <dgm:pt modelId="{518C6ADD-19A7-4F83-8887-BD73646A3F34}" type="parTrans" cxnId="{8131211F-8682-4955-B5E1-B38D949699E3}">
      <dgm:prSet/>
      <dgm:spPr/>
      <dgm:t>
        <a:bodyPr/>
        <a:lstStyle/>
        <a:p>
          <a:endParaRPr lang="en-IN"/>
        </a:p>
      </dgm:t>
    </dgm:pt>
    <dgm:pt modelId="{226C57CC-2469-450F-9E33-74B03B1AD0B9}" type="sibTrans" cxnId="{8131211F-8682-4955-B5E1-B38D949699E3}">
      <dgm:prSet/>
      <dgm:spPr/>
      <dgm:t>
        <a:bodyPr/>
        <a:lstStyle/>
        <a:p>
          <a:endParaRPr lang="en-IN"/>
        </a:p>
      </dgm:t>
    </dgm:pt>
    <dgm:pt modelId="{B0333C8C-32C0-4285-B63E-BEF6FFCD845E}" type="pres">
      <dgm:prSet presAssocID="{80EB39BD-F9EE-487F-AAE9-9F431501C2E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865B808-B5D0-4AF3-8C88-CD5959355A41}" type="pres">
      <dgm:prSet presAssocID="{BD2CAC09-46E9-4862-9E55-A81BF7839B60}" presName="circle1" presStyleLbl="node1" presStyleIdx="0" presStyleCnt="1"/>
      <dgm:spPr/>
    </dgm:pt>
    <dgm:pt modelId="{75EE2BBE-54D1-46B5-A96E-33BDAB0F8C1F}" type="pres">
      <dgm:prSet presAssocID="{BD2CAC09-46E9-4862-9E55-A81BF7839B60}" presName="space" presStyleCnt="0"/>
      <dgm:spPr/>
    </dgm:pt>
    <dgm:pt modelId="{3257429D-28AB-473E-8290-2EE3608B133C}" type="pres">
      <dgm:prSet presAssocID="{BD2CAC09-46E9-4862-9E55-A81BF7839B60}" presName="rect1" presStyleLbl="alignAcc1" presStyleIdx="0" presStyleCnt="1" custLinFactNeighborX="-972" custLinFactNeighborY="-567"/>
      <dgm:spPr/>
    </dgm:pt>
    <dgm:pt modelId="{1CE10861-E22F-4A10-88B3-2F4D03DEEBC4}" type="pres">
      <dgm:prSet presAssocID="{BD2CAC09-46E9-4862-9E55-A81BF7839B6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CB39C12-DB39-4878-9FD6-B8A32A271D6E}" type="presOf" srcId="{BD2CAC09-46E9-4862-9E55-A81BF7839B60}" destId="{3257429D-28AB-473E-8290-2EE3608B133C}" srcOrd="0" destOrd="0" presId="urn:microsoft.com/office/officeart/2005/8/layout/target3"/>
    <dgm:cxn modelId="{8131211F-8682-4955-B5E1-B38D949699E3}" srcId="{80EB39BD-F9EE-487F-AAE9-9F431501C2E7}" destId="{BD2CAC09-46E9-4862-9E55-A81BF7839B60}" srcOrd="0" destOrd="0" parTransId="{518C6ADD-19A7-4F83-8887-BD73646A3F34}" sibTransId="{226C57CC-2469-450F-9E33-74B03B1AD0B9}"/>
    <dgm:cxn modelId="{A4E86154-BF78-4254-8482-F164C7228DAD}" type="presOf" srcId="{80EB39BD-F9EE-487F-AAE9-9F431501C2E7}" destId="{B0333C8C-32C0-4285-B63E-BEF6FFCD845E}" srcOrd="0" destOrd="0" presId="urn:microsoft.com/office/officeart/2005/8/layout/target3"/>
    <dgm:cxn modelId="{48C50EC4-5888-4039-BD5F-F361C461E16B}" type="presOf" srcId="{BD2CAC09-46E9-4862-9E55-A81BF7839B60}" destId="{1CE10861-E22F-4A10-88B3-2F4D03DEEBC4}" srcOrd="1" destOrd="0" presId="urn:microsoft.com/office/officeart/2005/8/layout/target3"/>
    <dgm:cxn modelId="{E9FDC98F-506D-498C-A355-6D4D4E5CE255}" type="presParOf" srcId="{B0333C8C-32C0-4285-B63E-BEF6FFCD845E}" destId="{3865B808-B5D0-4AF3-8C88-CD5959355A41}" srcOrd="0" destOrd="0" presId="urn:microsoft.com/office/officeart/2005/8/layout/target3"/>
    <dgm:cxn modelId="{FF379ED5-03D7-46CC-8504-6FEEEF00C34E}" type="presParOf" srcId="{B0333C8C-32C0-4285-B63E-BEF6FFCD845E}" destId="{75EE2BBE-54D1-46B5-A96E-33BDAB0F8C1F}" srcOrd="1" destOrd="0" presId="urn:microsoft.com/office/officeart/2005/8/layout/target3"/>
    <dgm:cxn modelId="{61FC06DF-0CAB-4AC8-8C38-AA5CDF03E91A}" type="presParOf" srcId="{B0333C8C-32C0-4285-B63E-BEF6FFCD845E}" destId="{3257429D-28AB-473E-8290-2EE3608B133C}" srcOrd="2" destOrd="0" presId="urn:microsoft.com/office/officeart/2005/8/layout/target3"/>
    <dgm:cxn modelId="{01B1FF5A-134B-4139-8339-B72F263AA16E}" type="presParOf" srcId="{B0333C8C-32C0-4285-B63E-BEF6FFCD845E}" destId="{1CE10861-E22F-4A10-88B3-2F4D03DEEBC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18D49-FC14-4A3D-9E24-642E3D14F115}">
      <dsp:nvSpPr>
        <dsp:cNvPr id="0" name=""/>
        <dsp:cNvSpPr/>
      </dsp:nvSpPr>
      <dsp:spPr>
        <a:xfrm>
          <a:off x="0" y="38484"/>
          <a:ext cx="10515600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INTRODUCTION</a:t>
          </a:r>
          <a:endParaRPr lang="en-IN" sz="2700" kern="1200" dirty="0"/>
        </a:p>
      </dsp:txBody>
      <dsp:txXfrm>
        <a:off x="31613" y="70097"/>
        <a:ext cx="10452374" cy="584369"/>
      </dsp:txXfrm>
    </dsp:sp>
    <dsp:sp modelId="{E841CE41-FD0E-4EE0-B216-5568893D4FA3}">
      <dsp:nvSpPr>
        <dsp:cNvPr id="0" name=""/>
        <dsp:cNvSpPr/>
      </dsp:nvSpPr>
      <dsp:spPr>
        <a:xfrm>
          <a:off x="0" y="763839"/>
          <a:ext cx="10515600" cy="647595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TEXT PROPERTIES</a:t>
          </a:r>
          <a:endParaRPr lang="en-IN" sz="2700" kern="1200"/>
        </a:p>
      </dsp:txBody>
      <dsp:txXfrm>
        <a:off x="31613" y="795452"/>
        <a:ext cx="10452374" cy="584369"/>
      </dsp:txXfrm>
    </dsp:sp>
    <dsp:sp modelId="{C151817C-E988-4EF6-9A98-76E452F7D4A2}">
      <dsp:nvSpPr>
        <dsp:cNvPr id="0" name=""/>
        <dsp:cNvSpPr/>
      </dsp:nvSpPr>
      <dsp:spPr>
        <a:xfrm>
          <a:off x="0" y="1489194"/>
          <a:ext cx="10515600" cy="647595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BACKGROUND PROPERTIES</a:t>
          </a:r>
          <a:endParaRPr lang="en-IN" sz="2700" kern="1200"/>
        </a:p>
      </dsp:txBody>
      <dsp:txXfrm>
        <a:off x="31613" y="1520807"/>
        <a:ext cx="10452374" cy="584369"/>
      </dsp:txXfrm>
    </dsp:sp>
    <dsp:sp modelId="{427D95B8-0819-4189-80D8-BA17670B6CA0}">
      <dsp:nvSpPr>
        <dsp:cNvPr id="0" name=""/>
        <dsp:cNvSpPr/>
      </dsp:nvSpPr>
      <dsp:spPr>
        <a:xfrm>
          <a:off x="0" y="2214549"/>
          <a:ext cx="10515600" cy="647595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FONT PROPERTIES</a:t>
          </a:r>
          <a:endParaRPr lang="en-IN" sz="2700" kern="1200"/>
        </a:p>
      </dsp:txBody>
      <dsp:txXfrm>
        <a:off x="31613" y="2246162"/>
        <a:ext cx="10452374" cy="584369"/>
      </dsp:txXfrm>
    </dsp:sp>
    <dsp:sp modelId="{4A76D9FD-717E-4D54-AAD5-ABAAD5EFC737}">
      <dsp:nvSpPr>
        <dsp:cNvPr id="0" name=""/>
        <dsp:cNvSpPr/>
      </dsp:nvSpPr>
      <dsp:spPr>
        <a:xfrm>
          <a:off x="0" y="2939904"/>
          <a:ext cx="10515600" cy="647595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MARGIN PROPERTIES</a:t>
          </a:r>
          <a:endParaRPr lang="en-IN" sz="2700" kern="1200"/>
        </a:p>
      </dsp:txBody>
      <dsp:txXfrm>
        <a:off x="31613" y="2971517"/>
        <a:ext cx="10452374" cy="584369"/>
      </dsp:txXfrm>
    </dsp:sp>
    <dsp:sp modelId="{D264AF8D-592A-4204-A31F-783F09505A04}">
      <dsp:nvSpPr>
        <dsp:cNvPr id="0" name=""/>
        <dsp:cNvSpPr/>
      </dsp:nvSpPr>
      <dsp:spPr>
        <a:xfrm>
          <a:off x="0" y="3665259"/>
          <a:ext cx="10515600" cy="64759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CONCLUSION</a:t>
          </a:r>
          <a:endParaRPr lang="en-IN" sz="2700" kern="1200"/>
        </a:p>
      </dsp:txBody>
      <dsp:txXfrm>
        <a:off x="31613" y="3696872"/>
        <a:ext cx="10452374" cy="584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50EE1-8C86-4391-A5CF-9C64117573F9}">
      <dsp:nvSpPr>
        <dsp:cNvPr id="0" name=""/>
        <dsp:cNvSpPr/>
      </dsp:nvSpPr>
      <dsp:spPr>
        <a:xfrm>
          <a:off x="0" y="0"/>
          <a:ext cx="471008" cy="4710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A9C62-1B11-41D3-8BDE-258FB0D9B9AD}">
      <dsp:nvSpPr>
        <dsp:cNvPr id="0" name=""/>
        <dsp:cNvSpPr/>
      </dsp:nvSpPr>
      <dsp:spPr>
        <a:xfrm>
          <a:off x="235504" y="0"/>
          <a:ext cx="10749701" cy="4710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cap="none" spc="0" dirty="0">
              <a:ln/>
              <a:solidFill>
                <a:schemeClr val="accent4"/>
              </a:solidFill>
              <a:effectLst/>
            </a:rPr>
            <a:t>Text properties are used to change the appearance of the text.</a:t>
          </a:r>
          <a:endParaRPr lang="en-IN" sz="3200" b="1" kern="1200" cap="none" spc="0" dirty="0">
            <a:ln/>
            <a:solidFill>
              <a:schemeClr val="accent4"/>
            </a:solidFill>
            <a:effectLst/>
          </a:endParaRPr>
        </a:p>
      </dsp:txBody>
      <dsp:txXfrm>
        <a:off x="235504" y="0"/>
        <a:ext cx="10749701" cy="471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5B808-B5D0-4AF3-8C88-CD5959355A41}">
      <dsp:nvSpPr>
        <dsp:cNvPr id="0" name=""/>
        <dsp:cNvSpPr/>
      </dsp:nvSpPr>
      <dsp:spPr>
        <a:xfrm>
          <a:off x="0" y="752015"/>
          <a:ext cx="2200866" cy="2200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7429D-28AB-473E-8290-2EE3608B133C}">
      <dsp:nvSpPr>
        <dsp:cNvPr id="0" name=""/>
        <dsp:cNvSpPr/>
      </dsp:nvSpPr>
      <dsp:spPr>
        <a:xfrm>
          <a:off x="1075475" y="739536"/>
          <a:ext cx="2567676" cy="2200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Codes are written to implement internal CSS with text properties</a:t>
          </a:r>
          <a:endParaRPr lang="en-IN" sz="2700" kern="1200" dirty="0"/>
        </a:p>
      </dsp:txBody>
      <dsp:txXfrm>
        <a:off x="1075475" y="739536"/>
        <a:ext cx="2567676" cy="2200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50EE1-8C86-4391-A5CF-9C64117573F9}">
      <dsp:nvSpPr>
        <dsp:cNvPr id="0" name=""/>
        <dsp:cNvSpPr/>
      </dsp:nvSpPr>
      <dsp:spPr>
        <a:xfrm>
          <a:off x="0" y="0"/>
          <a:ext cx="1022241" cy="1022241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A9C62-1B11-41D3-8BDE-258FB0D9B9AD}">
      <dsp:nvSpPr>
        <dsp:cNvPr id="0" name=""/>
        <dsp:cNvSpPr/>
      </dsp:nvSpPr>
      <dsp:spPr>
        <a:xfrm>
          <a:off x="311059" y="0"/>
          <a:ext cx="10441606" cy="10222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cap="none" spc="0" dirty="0">
              <a:ln/>
              <a:effectLst/>
            </a:rPr>
            <a:t>The background  properties are used to change the appearance of the background in html element.</a:t>
          </a:r>
          <a:endParaRPr lang="en-IN" sz="3200" b="1" kern="1200" cap="none" spc="0" dirty="0">
            <a:ln/>
            <a:effectLst/>
          </a:endParaRPr>
        </a:p>
      </dsp:txBody>
      <dsp:txXfrm>
        <a:off x="311059" y="0"/>
        <a:ext cx="10441606" cy="1022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5B808-B5D0-4AF3-8C88-CD5959355A41}">
      <dsp:nvSpPr>
        <dsp:cNvPr id="0" name=""/>
        <dsp:cNvSpPr/>
      </dsp:nvSpPr>
      <dsp:spPr>
        <a:xfrm>
          <a:off x="0" y="752015"/>
          <a:ext cx="2200866" cy="2200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7429D-28AB-473E-8290-2EE3608B133C}">
      <dsp:nvSpPr>
        <dsp:cNvPr id="0" name=""/>
        <dsp:cNvSpPr/>
      </dsp:nvSpPr>
      <dsp:spPr>
        <a:xfrm>
          <a:off x="1075475" y="739536"/>
          <a:ext cx="2567676" cy="2200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Codes are written to implement internal CSS with background- properties</a:t>
          </a:r>
          <a:endParaRPr lang="en-IN" sz="2500" kern="1200" dirty="0"/>
        </a:p>
      </dsp:txBody>
      <dsp:txXfrm>
        <a:off x="1075475" y="739536"/>
        <a:ext cx="2567676" cy="2200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50EE1-8C86-4391-A5CF-9C64117573F9}">
      <dsp:nvSpPr>
        <dsp:cNvPr id="0" name=""/>
        <dsp:cNvSpPr/>
      </dsp:nvSpPr>
      <dsp:spPr>
        <a:xfrm>
          <a:off x="0" y="0"/>
          <a:ext cx="1022241" cy="1022241"/>
        </a:xfrm>
        <a:prstGeom prst="pie">
          <a:avLst>
            <a:gd name="adj1" fmla="val 5400000"/>
            <a:gd name="adj2" fmla="val 1620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C18A9C62-1B11-41D3-8BDE-258FB0D9B9AD}">
      <dsp:nvSpPr>
        <dsp:cNvPr id="0" name=""/>
        <dsp:cNvSpPr/>
      </dsp:nvSpPr>
      <dsp:spPr>
        <a:xfrm>
          <a:off x="311059" y="0"/>
          <a:ext cx="10441606" cy="1022241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cap="none" spc="0" dirty="0">
              <a:ln/>
              <a:effectLst/>
            </a:rPr>
            <a:t>The font properties are used to change the font family, font size, and font style of the text.</a:t>
          </a:r>
          <a:endParaRPr lang="en-IN" sz="3200" b="1" kern="1200" cap="none" spc="0" dirty="0">
            <a:ln/>
            <a:effectLst/>
          </a:endParaRPr>
        </a:p>
      </dsp:txBody>
      <dsp:txXfrm>
        <a:off x="311059" y="0"/>
        <a:ext cx="10441606" cy="10222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5B808-B5D0-4AF3-8C88-CD5959355A41}">
      <dsp:nvSpPr>
        <dsp:cNvPr id="0" name=""/>
        <dsp:cNvSpPr/>
      </dsp:nvSpPr>
      <dsp:spPr>
        <a:xfrm>
          <a:off x="0" y="752015"/>
          <a:ext cx="2200866" cy="2200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7429D-28AB-473E-8290-2EE3608B133C}">
      <dsp:nvSpPr>
        <dsp:cNvPr id="0" name=""/>
        <dsp:cNvSpPr/>
      </dsp:nvSpPr>
      <dsp:spPr>
        <a:xfrm>
          <a:off x="1075475" y="739536"/>
          <a:ext cx="2567676" cy="2200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Codes are written to implement internal CSS with font properties</a:t>
          </a:r>
          <a:endParaRPr lang="en-IN" sz="2700" kern="1200" dirty="0"/>
        </a:p>
      </dsp:txBody>
      <dsp:txXfrm>
        <a:off x="1075475" y="739536"/>
        <a:ext cx="2567676" cy="2200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9470C-926A-46C8-9338-D99FB6EC2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E77AE-AE83-4AD5-A697-2EC993F6D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CD2AA-FAA7-4530-B99C-E31A9C50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552A3-B97A-42FE-A845-F0C38B646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CF64B-8E8A-4675-9589-5A03ED61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398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9FB3-0382-434F-867F-6F6A33B5B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C53357-48FC-48B2-B926-0766590FA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93B62-C719-4DAF-B34D-1289B8C1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AE07-F103-481E-B9F6-678590C33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C3521-5D78-49C7-A6C8-482FCADC2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7832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4E9D6E-53D2-4D47-8736-F00F01431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F7720B-1106-4FEA-B619-4CC59BE53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E83F6-2A8F-4CE6-8CFB-98342099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4D4EB-9E7E-4FD8-A90C-5BC9B0D3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D164E-F609-4D89-B8CB-D72129AD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795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C908E-7A14-48DC-8B1F-078B48D6E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32415-49D9-4E0D-ABC3-B539275DD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1E81F-0865-4748-9C57-AA986F12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4C641-C303-41D6-9624-D4290A0A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B6E2B-B539-4713-9875-968FD84B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133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461AA-C682-488B-9BF6-6FA520D31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0AC41-045B-47C5-8FA5-93EC0981B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25E3E-9E96-4C7E-8F8F-0E834069F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9DCA-655A-427C-9E8B-BD6AEEEE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B0C24-96EA-4BFD-8AC3-47D3DB9C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0881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B3AC0-59F8-4A1D-8BC4-33D8A67C0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BC3D9-BC42-4A27-AA82-0EDE6D4FF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FFD84D-FE39-45E8-86BE-4F706C553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652CA-8615-4C6E-9FC6-707F7F39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10076-C73F-44B2-9A5E-A8EB1A75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B632A-77D7-471C-9AE9-870A94BD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911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7DC79-05F5-4F16-8343-0C468A10C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DA1EE-B230-4449-B7EF-FD406DC01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B04372-93D3-4128-B4B9-8331EABCD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FD9CCD-2529-4EAE-ADD3-604834A2F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E6EEA8-54A1-4176-9FBA-9BED8D728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89235F-9D45-4DDC-8B79-67C5F874B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09B66E-7E1A-45E9-96C4-BD8ED484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DE359B-36B9-4D4E-BCAC-AFC483426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640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B33B7-B168-4687-866A-CEF42791C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68C47-D726-4F58-B8F8-2E867908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A2E0B-0F28-435C-AC44-583DB953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15F84-DCB0-44E7-AC0A-4D5E049EE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448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9A93B-4E62-4DF4-813E-14628DC3F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18F7D9-8C1E-425F-9A35-E907D165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54346-A0BF-48E1-B561-A85018C1F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843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6B105-2DC1-4198-8B14-81468E61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2DC23-3ECE-4D91-A877-4DEE21273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647FC-0CBD-4D3D-83E8-91C05BF1A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FE5AF-CE18-45A6-B57A-A84957165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16D36-4963-470D-BB5B-EEB09D720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D94F7-BD37-418B-9EE3-CF1E125C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666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1F45-117E-44D8-97CF-DA7B84CDF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1D87A5-7006-4FC0-A927-A91B257FFE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3AEB74-12CC-4A52-B2FE-B8EEC00F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A83CE-C61E-4010-86CA-5D6A7559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65DBD-47BA-41F0-B0C4-1AF7CB86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3209C-9E97-4F5E-8487-DDAE9E62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294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xhere.com/pt/photo/1327028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B10B1-7542-4EBB-9F6F-1FD5828E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85A95-A772-4CB2-AC32-7B3C553C7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37AB-0D66-429A-AC04-8A4451E974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59058-783B-48F5-A21B-833063186C6B}" type="datetimeFigureOut">
              <a:rPr lang="en-IN" smtClean="0"/>
              <a:t>23-08-2025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0DB99-3F7B-4CCA-A2FF-EC00043D8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206B8-2D74-4327-9B90-EC4F6766A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DA646-4E1F-4F39-B6E8-0293A9DFCE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034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HTML5_logo_and_wordmark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ommons.wikimedia.org/wiki/File:CSS.3.svg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agoreionip.blogspot.com/2014/12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D99F-6F9B-4426-9DEB-C23C9D919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8418"/>
            <a:ext cx="9144000" cy="107156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FORMATTING</a:t>
            </a:r>
            <a:r>
              <a:rPr lang="en-US" dirty="0"/>
              <a:t> </a:t>
            </a:r>
            <a:r>
              <a:rPr lang="en-US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</a:t>
            </a:r>
            <a:r>
              <a:rPr lang="en-US" dirty="0"/>
              <a:t>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WEBPAGE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0A0DCA-B650-4400-BF5B-1538348C2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841172"/>
            <a:ext cx="6008914" cy="598714"/>
          </a:xfrm>
        </p:spPr>
        <p:txBody>
          <a:bodyPr/>
          <a:lstStyle/>
          <a:p>
            <a:r>
              <a:rPr lang="en-US" dirty="0"/>
              <a:t>BY PROBIR SIR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7E538C-659A-4A68-8A17-5843F8D2E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55216" y="3331029"/>
            <a:ext cx="3418114" cy="34181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CDE2E3-4AEA-4E8A-A637-71DAED9A4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54857" y="3439886"/>
            <a:ext cx="2279309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9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F5850-6CCC-4B93-B8A7-6F92A5383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214" y="94591"/>
            <a:ext cx="10515600" cy="72899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/>
            <a:r>
              <a:rPr lang="en-US" sz="6600" b="1" dirty="0">
                <a:ln/>
                <a:solidFill>
                  <a:schemeClr val="accent4"/>
                </a:solidFill>
              </a:rPr>
              <a:t>Margin Properties</a:t>
            </a:r>
            <a:endParaRPr lang="en-IN" sz="6600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D33C7-5614-4AB0-828D-337B35416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014" y="823583"/>
            <a:ext cx="11353800" cy="147818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dirty="0"/>
              <a:t>Margin is the space that appears around the elements.</a:t>
            </a:r>
          </a:p>
          <a:p>
            <a:r>
              <a:rPr lang="en-US" dirty="0"/>
              <a:t> To set margin of an element we use the margin property.</a:t>
            </a:r>
          </a:p>
          <a:p>
            <a:r>
              <a:rPr lang="en-US" dirty="0"/>
              <a:t>The four sides of the margins are: - 1. Top, 2. Bottom, 3. Left, 4. Right.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CCD3E5-8779-410F-AA3E-310848760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693" y="2301764"/>
            <a:ext cx="8116614" cy="446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1E2C-3603-452C-A0F1-E81B7A09650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6000" dirty="0"/>
              <a:t>Conclusion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FBF80-6C9E-4308-B3BB-2D732334F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71193" cy="466725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Formatting an HTML5 file is always a nice to create a beautiful webpage.</a:t>
            </a:r>
          </a:p>
          <a:p>
            <a:r>
              <a:rPr lang="en-US" dirty="0"/>
              <a:t>We use CSS3 to format an HTML 5 document.</a:t>
            </a:r>
          </a:p>
          <a:p>
            <a:r>
              <a:rPr lang="en-US" dirty="0"/>
              <a:t>Full form of CSS is Cascading Style Sheet. Present version is 3.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19E91-68F5-4F87-91B1-D256F617C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44406" y="2444750"/>
            <a:ext cx="460939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3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825DB-D787-4F71-BA59-605783FF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228"/>
            <a:ext cx="10515600" cy="89761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TOPICS TO BE COVERED</a:t>
            </a:r>
            <a:endParaRPr lang="en-IN" b="1" dirty="0">
              <a:ln/>
              <a:solidFill>
                <a:schemeClr val="accent4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7A4CBCE-0573-42E4-A099-3AB8AE7D2F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540443"/>
              </p:ext>
            </p:extLst>
          </p:nvPr>
        </p:nvGraphicFramePr>
        <p:xfrm>
          <a:off x="838200" y="160791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249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7CDA0-B067-4B26-9F95-DF6751F2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30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B5670-6682-4649-983C-D770AA477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571"/>
            <a:ext cx="10515600" cy="4979533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HTML 5 provides different methods to format text on a webpage and makes it more easier to change the style of an individual tag.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Cascading Style Sheet is a more useful way to style the elements or tags of a webpage.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CSS controls various elements like color, font, text size etc. of any tag in html.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By using external CSS we can use a style sheet as a template to design our webpages.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 can store all the information in one place and change the required appearance on a single CSS file to make it effective in multiple html files.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94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4E95-20D0-41EE-AC30-24F373974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224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Text Properties</a:t>
            </a:r>
            <a:endParaRPr lang="en-IN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6105BE-7C1E-4E99-98B9-327833258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499450"/>
              </p:ext>
            </p:extLst>
          </p:nvPr>
        </p:nvGraphicFramePr>
        <p:xfrm>
          <a:off x="603397" y="1387366"/>
          <a:ext cx="10985205" cy="47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913F4C1-BD73-42A0-AC25-A66B7092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685416"/>
              </p:ext>
            </p:extLst>
          </p:nvPr>
        </p:nvGraphicFramePr>
        <p:xfrm>
          <a:off x="838200" y="1980537"/>
          <a:ext cx="10515600" cy="4751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766">
                  <a:extLst>
                    <a:ext uri="{9D8B030D-6E8A-4147-A177-3AD203B41FA5}">
                      <a16:colId xmlns:a16="http://schemas.microsoft.com/office/drawing/2014/main" val="2717049472"/>
                    </a:ext>
                  </a:extLst>
                </a:gridCol>
                <a:gridCol w="3663099">
                  <a:extLst>
                    <a:ext uri="{9D8B030D-6E8A-4147-A177-3AD203B41FA5}">
                      <a16:colId xmlns:a16="http://schemas.microsoft.com/office/drawing/2014/main" val="3202924283"/>
                    </a:ext>
                  </a:extLst>
                </a:gridCol>
                <a:gridCol w="4931735">
                  <a:extLst>
                    <a:ext uri="{9D8B030D-6E8A-4147-A177-3AD203B41FA5}">
                      <a16:colId xmlns:a16="http://schemas.microsoft.com/office/drawing/2014/main" val="59213667"/>
                    </a:ext>
                  </a:extLst>
                </a:gridCol>
              </a:tblGrid>
              <a:tr h="542121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0070C0"/>
                          </a:solidFill>
                        </a:rPr>
                        <a:t>Property</a:t>
                      </a:r>
                      <a:endParaRPr lang="en-IN" sz="3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0070C0"/>
                          </a:solidFill>
                        </a:rPr>
                        <a:t>Value</a:t>
                      </a:r>
                      <a:endParaRPr lang="en-IN" sz="3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0070C0"/>
                          </a:solidFill>
                        </a:rPr>
                        <a:t>Description</a:t>
                      </a:r>
                      <a:endParaRPr lang="en-IN" sz="3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86758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Color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Red, blue, green, Yellow, black, White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text color on the webpage.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064509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Text-align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Left, center, right, justify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alignment of text.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77350"/>
                  </a:ext>
                </a:extLst>
              </a:tr>
              <a:tr h="935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Text-indent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Length in pixels or percentage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indentation of the first line of the text.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666684"/>
                  </a:ext>
                </a:extLst>
              </a:tr>
              <a:tr h="935715">
                <a:tc>
                  <a:txBody>
                    <a:bodyPr/>
                    <a:lstStyle/>
                    <a:p>
                      <a:r>
                        <a:rPr lang="en-US" sz="2400" dirty="0"/>
                        <a:t>Text-decoration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Underline, overline or strikethrough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text effects like underline, overline or strikethrough.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199519"/>
                  </a:ext>
                </a:extLst>
              </a:tr>
              <a:tr h="935715">
                <a:tc>
                  <a:txBody>
                    <a:bodyPr/>
                    <a:lstStyle/>
                    <a:p>
                      <a:r>
                        <a:rPr lang="en-US" sz="2400" dirty="0"/>
                        <a:t>Text-Transform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Capitalise</a:t>
                      </a:r>
                      <a:r>
                        <a:rPr lang="en-US" sz="2400" dirty="0"/>
                        <a:t>, Uppercase, Lowercase and none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uppercase, lowercase or title case of text given into a webpage.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849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54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18F8BB-90BA-4F1A-8118-5325D512B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63" y="4284"/>
            <a:ext cx="7697274" cy="6849431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083047B-B228-4055-91D5-C99D9DDFB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28350"/>
              </p:ext>
            </p:extLst>
          </p:nvPr>
        </p:nvGraphicFramePr>
        <p:xfrm>
          <a:off x="8523890" y="2601309"/>
          <a:ext cx="3668110" cy="3704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90768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4E95-20D0-41EE-AC30-24F373974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4"/>
            <a:ext cx="10515598" cy="1022241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Background Properties</a:t>
            </a:r>
            <a:endParaRPr lang="en-IN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6105BE-7C1E-4E99-98B9-327833258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818867"/>
              </p:ext>
            </p:extLst>
          </p:nvPr>
        </p:nvGraphicFramePr>
        <p:xfrm>
          <a:off x="603397" y="1387365"/>
          <a:ext cx="10952727" cy="1022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913F4C1-BD73-42A0-AC25-A66B7092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995252"/>
              </p:ext>
            </p:extLst>
          </p:nvPr>
        </p:nvGraphicFramePr>
        <p:xfrm>
          <a:off x="838200" y="2880615"/>
          <a:ext cx="1051560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766">
                  <a:extLst>
                    <a:ext uri="{9D8B030D-6E8A-4147-A177-3AD203B41FA5}">
                      <a16:colId xmlns:a16="http://schemas.microsoft.com/office/drawing/2014/main" val="2717049472"/>
                    </a:ext>
                  </a:extLst>
                </a:gridCol>
                <a:gridCol w="3663099">
                  <a:extLst>
                    <a:ext uri="{9D8B030D-6E8A-4147-A177-3AD203B41FA5}">
                      <a16:colId xmlns:a16="http://schemas.microsoft.com/office/drawing/2014/main" val="3202924283"/>
                    </a:ext>
                  </a:extLst>
                </a:gridCol>
                <a:gridCol w="4931735">
                  <a:extLst>
                    <a:ext uri="{9D8B030D-6E8A-4147-A177-3AD203B41FA5}">
                      <a16:colId xmlns:a16="http://schemas.microsoft.com/office/drawing/2014/main" val="59213667"/>
                    </a:ext>
                  </a:extLst>
                </a:gridCol>
              </a:tblGrid>
              <a:tr h="542121"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Property</a:t>
                      </a:r>
                      <a:endParaRPr lang="en-IN" sz="32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Value</a:t>
                      </a:r>
                      <a:endParaRPr lang="en-IN" sz="32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Description</a:t>
                      </a:r>
                      <a:endParaRPr lang="en-IN" sz="32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86758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Background-color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Red, blue, green, Yellow, black, White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background color to be used on the webpage.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064509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Background-image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URL of the image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image to be used in the background of webpages.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77350"/>
                  </a:ext>
                </a:extLst>
              </a:tr>
              <a:tr h="935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Background-repeat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Repeat, repeat-x, repeat-y, (Here x-horizontal and y-vertical), no repeat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repetition of an image on the webpage.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666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31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BA2829-57EF-448C-9CFD-0C4FCB4FF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346" y="0"/>
            <a:ext cx="7649308" cy="6858000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E03709A-BCBE-49CD-B60C-175AC2846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9140927"/>
              </p:ext>
            </p:extLst>
          </p:nvPr>
        </p:nvGraphicFramePr>
        <p:xfrm>
          <a:off x="8303173" y="3429000"/>
          <a:ext cx="3668110" cy="3704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970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4E95-20D0-41EE-AC30-24F373974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4"/>
            <a:ext cx="10515598" cy="1022241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Font Properties</a:t>
            </a:r>
            <a:endParaRPr lang="en-IN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6105BE-7C1E-4E99-98B9-327833258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346962"/>
              </p:ext>
            </p:extLst>
          </p:nvPr>
        </p:nvGraphicFramePr>
        <p:xfrm>
          <a:off x="603397" y="1387365"/>
          <a:ext cx="10952727" cy="1022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913F4C1-BD73-42A0-AC25-A66B7092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385477"/>
              </p:ext>
            </p:extLst>
          </p:nvPr>
        </p:nvGraphicFramePr>
        <p:xfrm>
          <a:off x="838201" y="2409606"/>
          <a:ext cx="10515600" cy="4258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766">
                  <a:extLst>
                    <a:ext uri="{9D8B030D-6E8A-4147-A177-3AD203B41FA5}">
                      <a16:colId xmlns:a16="http://schemas.microsoft.com/office/drawing/2014/main" val="2717049472"/>
                    </a:ext>
                  </a:extLst>
                </a:gridCol>
                <a:gridCol w="3663099">
                  <a:extLst>
                    <a:ext uri="{9D8B030D-6E8A-4147-A177-3AD203B41FA5}">
                      <a16:colId xmlns:a16="http://schemas.microsoft.com/office/drawing/2014/main" val="3202924283"/>
                    </a:ext>
                  </a:extLst>
                </a:gridCol>
                <a:gridCol w="4931735">
                  <a:extLst>
                    <a:ext uri="{9D8B030D-6E8A-4147-A177-3AD203B41FA5}">
                      <a16:colId xmlns:a16="http://schemas.microsoft.com/office/drawing/2014/main" val="59213667"/>
                    </a:ext>
                  </a:extLst>
                </a:gridCol>
              </a:tblGrid>
              <a:tr h="542121"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Property</a:t>
                      </a:r>
                      <a:endParaRPr lang="en-IN" sz="3200" b="0" cap="none" spc="0" dirty="0">
                        <a:ln w="0"/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Value</a:t>
                      </a:r>
                      <a:endParaRPr lang="en-IN" sz="3200" b="0" cap="none" spc="0" dirty="0">
                        <a:ln w="0"/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cap="none" spc="0" dirty="0">
                          <a:ln w="0"/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Description</a:t>
                      </a:r>
                      <a:endParaRPr lang="en-IN" sz="3200" b="0" cap="none" spc="0" dirty="0">
                        <a:ln w="0"/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86758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Font-family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Times New Roman, Verdana, Arial etc.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font to be used.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064509"/>
                  </a:ext>
                </a:extLst>
              </a:tr>
              <a:tr h="542121">
                <a:tc>
                  <a:txBody>
                    <a:bodyPr/>
                    <a:lstStyle/>
                    <a:p>
                      <a:r>
                        <a:rPr lang="en-US" sz="2400" dirty="0"/>
                        <a:t>Font-size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Value is given in pixels. Default size 16 px. </a:t>
                      </a:r>
                      <a:r>
                        <a:rPr lang="en-US" sz="2400" dirty="0" err="1"/>
                        <a:t>Em</a:t>
                      </a:r>
                      <a:r>
                        <a:rPr lang="en-US" sz="2400" dirty="0"/>
                        <a:t> is also used, when 1em = 16px. Also percentage can be used.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font size used on the webpage.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277350"/>
                  </a:ext>
                </a:extLst>
              </a:tr>
              <a:tr h="935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Font-style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Normal, italics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Specifies the style of the font.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666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20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8B581-DFD4-49F1-BFF8-CA3976CAC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47" y="4284"/>
            <a:ext cx="7744906" cy="6849431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72D0DAE-9F4D-4263-9B50-45FDB68526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8675853"/>
              </p:ext>
            </p:extLst>
          </p:nvPr>
        </p:nvGraphicFramePr>
        <p:xfrm>
          <a:off x="8523890" y="2900854"/>
          <a:ext cx="3668110" cy="3704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095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533</Words>
  <Application>Microsoft Office PowerPoint</Application>
  <PresentationFormat>Widescreen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FORMATTING A WEBPAGE</vt:lpstr>
      <vt:lpstr>TOPICS TO BE COVERED</vt:lpstr>
      <vt:lpstr>INTRODUCTION</vt:lpstr>
      <vt:lpstr>Text Properties</vt:lpstr>
      <vt:lpstr>PowerPoint Presentation</vt:lpstr>
      <vt:lpstr>Background Properties</vt:lpstr>
      <vt:lpstr>PowerPoint Presentation</vt:lpstr>
      <vt:lpstr>Font Properties</vt:lpstr>
      <vt:lpstr>PowerPoint Presentation</vt:lpstr>
      <vt:lpstr>Margin Properties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FORMATTING A WEBPAGE</dc:title>
  <dc:creator>biku</dc:creator>
  <cp:lastModifiedBy>biku</cp:lastModifiedBy>
  <cp:revision>77</cp:revision>
  <dcterms:created xsi:type="dcterms:W3CDTF">2025-08-21T18:03:12Z</dcterms:created>
  <dcterms:modified xsi:type="dcterms:W3CDTF">2025-08-22T19:39:50Z</dcterms:modified>
</cp:coreProperties>
</file>